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0.26178010471204188</c:v>
                </c:pt>
                <c:pt idx="1">
                  <c:v>0.73821989528795806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6.5473398569819308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0.48230734957185284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0.17258929544996526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1.8018076636058584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0.17258929544996704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0.47940404445607676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7.1793734423590889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0.45318688175532706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0.21288114322699414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2.2224488158639684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0.21288114322699325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0.61975082709188634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5.9153062716047726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6.2547989286637824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2.9943021736595021E-2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0.10387712362897172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1.0844623760705705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0.10387712362897261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2.0125868424247351E-2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6.5141689041591064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0.13174685710849765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0.11745114127761447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1.2261731870538277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0.11675038429438978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5.9560367801610532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0.23679063502432651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9.4349773204723597E-2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0.98499819456663928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9.4349773204723597E-2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4.7956773663095476E-2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7.1748447003687454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2.5031188650162406E-2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1.2022099693477726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0.1151557825974745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4.7175682892538262E-2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6.9978949695787538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3.8997215597760704E-2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9.7926762467042572E-2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1.0223414530154269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9.7926762467042572E-2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0.27493333890651694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4.6310492890512496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6.4826449973746278</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0.26829268292682928</c:v>
                </c:pt>
                <c:pt idx="1">
                  <c:v>0.21951219512195119</c:v>
                </c:pt>
                <c:pt idx="2">
                  <c:v>0.2780487804878049</c:v>
                </c:pt>
                <c:pt idx="3">
                  <c:v>0.2341463414634147</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0.59436851145752989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0.17644445957853172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1.842055028039427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0.17644445957853172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1.7396960649096904E-2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5.6185891039719298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0.56936189480526522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0.16300664216820504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1.701766128145966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0.16300664216820504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0.1918858044967422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7.3467008907773268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6.2528165907991538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0.21444967738317988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9.6428162530195038E-2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1.00669628311163</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9.6428162530195038E-2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0.30203605760167829</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4.9740329160412626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9.1312074349573891E-2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0.11981280448052889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1.2508286145342709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0.11981280448052889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0.25946489862419941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6.4252255889180727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0.14769000414544475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0.11824892153976219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1.234501899367439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0.11824892153976219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0.14224550565784799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6.4117871488996139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6.240552224629603E-2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9.7976691915278025E-2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1.0228627093438387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9.7976691915278025E-2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9.4247710664056683E-2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7.2002207093376676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7.1271769861822021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0.13670920076584459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0.15495570455685037</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1.6177154861317593</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0.15495570455685126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7.1367941810951407E-2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6.10730574019823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1.0968302323579593E-2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0.13095349702276327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1.3671358579710136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0.13095349702276415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0.46971667457558564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3.6650293132774792E-2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5.8952109560630692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0.42926829268292693</c:v>
                </c:pt>
                <c:pt idx="1">
                  <c:v>0.54634146341463419</c:v>
                </c:pt>
                <c:pt idx="2">
                  <c:v>9.7560975609756097E-3</c:v>
                </c:pt>
                <c:pt idx="3">
                  <c:v>1.4634146341463421E-2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6.2990890625290064E-2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0.10485553270849657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1.0946768275116643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0.10485553270849657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0.29367057769603377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7.3527332780790076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5.9096059372954812E-2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1.1323274690144336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0.10846196519374551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0.38904187186298245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6.8753714734464566E-2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7.6491105947040063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0.31137040392497095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0.11993011581923074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1.2520533282023401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0.11993011581923163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7.3387308235993487E-2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8.6315243618667026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8.8335437321511279</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0.18009698589938594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0.10724644199675648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1.1196375799577725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0.10724644199675737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5.9376926833873966E-3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8.8335437321511279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4.9280276789356634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0.11516234004588899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0.21063975444096705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2.1990490361658459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0.21063975444096705</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0.55541352101862707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4.1041188472685812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1.7432984455065359E-2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0.1716677292614408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1.7921866438509584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0.17166772926143992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0.2949959967134097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5.7519365106027438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6.8886533251482511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0.45811889887526203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0.15667316838902945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1.6356455639312824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0.15667316838902856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0.56197048054488175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0.20816926244641643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6.1466647271636257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0.89268292682926831</c:v>
                </c:pt>
                <c:pt idx="1">
                  <c:v>1.9512195121951219E-2</c:v>
                </c:pt>
                <c:pt idx="2">
                  <c:v>4.878048780487805E-2</c:v>
                </c:pt>
                <c:pt idx="3">
                  <c:v>1.4634146341463421E-2</c:v>
                </c:pt>
                <c:pt idx="4">
                  <c:v>4.8780487804878049E-3</c:v>
                </c:pt>
                <c:pt idx="5">
                  <c:v>1.9512195121951219E-2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0.1205423691734282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0.13863128288895599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1.447290848911579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0.13863128288895687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0.20930617408616392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7.6306419231328757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3.5439770207467962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2.8443815875941914E-2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1.0723649848465679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0.10271835387218609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0.36844013100569795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0.54876104280514282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1.465870951187747</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8.9385557191858922E-3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0.12152183498489699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1.268670649592587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0.1215218349848981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0.43588627654217493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8.4758307207679184E-2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2.8565950571707139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0.11767698000047488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0.12187610583481501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1.272369186808973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0.12187610583481501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0.31176513370132186</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1.8825244806792889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0.20157333698284008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0.11492680432352209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1.1998194687797756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0.11492680432352298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0.41223058241094712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6.1427355164454411E-2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4.0862728078220361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0.12763304691310884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1.5751290555046111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0.15087648888576322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0.39830033575114232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4.7530602707709484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0.11752514158347971</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0.13582613771266505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1.4180055327916445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0.13582613771266505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0.17632184709907683</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6.2195385568500416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5.0295466554479731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0.40849971889785763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0.17529337887208118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1.8300379094058261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0.17529337887208118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0.25838918752642392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5.3400055630551888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c:v>
                </c:pt>
                <c:pt idx="1">
                  <c:v>0.01</c:v>
                </c:pt>
                <c:pt idx="2">
                  <c:v>0.56000000000000005</c:v>
                </c:pt>
                <c:pt idx="3">
                  <c:v>0.01</c:v>
                </c:pt>
                <c:pt idx="4">
                  <c:v>5.0000000000000001E-3</c:v>
                </c:pt>
                <c:pt idx="5">
                  <c:v>3.5000000000000003E-2</c:v>
                </c:pt>
                <c:pt idx="6">
                  <c:v>0</c:v>
                </c:pt>
                <c:pt idx="7">
                  <c:v>4.4999999999999998E-2</c:v>
                </c:pt>
                <c:pt idx="8">
                  <c:v>3.5000000000000003E-2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7.6936892861593886E-2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1.4381543796484002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0.13775613021595845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0.25128761528071397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4.7190877478407574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8.1775167451578525</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0.12307782514426169</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0.26325685818496858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7.3394043815235399E-2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0.7662233643433165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7.3394043815236287E-2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0.10302172185171266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8.1926204910404152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0.27868857243067691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8.9946984137977637E-2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0.93903370377351703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8.9946984137979413E-2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0.11154494421486838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8.1624129992752898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6.798273368431583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0.12218063575461446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0.10790800679847035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1.1265442222648314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0.10790800679847035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0.28730407448191997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6.798273368431583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2.4624395227230802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0.11286576448141705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1.7891231177494638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0.17137428406075017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0.30242888696965542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2.4624395227230802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5.6681040142591446</c:v>
                </c:pt>
                <c:pt idx="1">
                  <c:v>5.9153062716047726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7.2161104382951597</c:v>
                </c:pt>
                <c:pt idx="1">
                  <c:v>7.1793734423590889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6.4101155414076487</c:v>
                </c:pt>
                <c:pt idx="1">
                  <c:v>6.9978949695787538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5.5281491815323163</c:v>
                </c:pt>
                <c:pt idx="1">
                  <c:v>5.9560367801610532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5.9148752888642386</c:v>
                </c:pt>
                <c:pt idx="1">
                  <c:v>6.5141689041591064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4.1006233644939112</c:v>
                </c:pt>
                <c:pt idx="1">
                  <c:v>4.6310492890512496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6.4217046073230941</c:v>
                </c:pt>
                <c:pt idx="1">
                  <c:v>7.3467008907773268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5.8064992492597263</c:v>
                </c:pt>
                <c:pt idx="1">
                  <c:v>5.6185891039719298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5.7873691535313903</c:v>
                </c:pt>
                <c:pt idx="1">
                  <c:v>6.4252255889180727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4.9510171075410341</c:v>
                </c:pt>
                <c:pt idx="1">
                  <c:v>4.9740329160412626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7.7285773087303129</c:v>
                </c:pt>
                <c:pt idx="1">
                  <c:v>7.6491105947040063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6.9007052116853851</c:v>
                </c:pt>
                <c:pt idx="1">
                  <c:v>7.3527332780790076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5.4637452102781046</c:v>
                </c:pt>
                <c:pt idx="1">
                  <c:v>5.8952109560630692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5.6772856699426448</c:v>
                </c:pt>
                <c:pt idx="1">
                  <c:v>6.10730574019823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8.0793655572758087</c:v>
                </c:pt>
                <c:pt idx="1">
                  <c:v>8.6315243618667026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5.6726674969967918</c:v>
                </c:pt>
                <c:pt idx="1">
                  <c:v>5.7519365106027438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4.2624662248123739</c:v>
                </c:pt>
                <c:pt idx="1">
                  <c:v>4.1041188472685812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7.9675515124935492</c:v>
                </c:pt>
                <c:pt idx="1">
                  <c:v>7.6306419231328757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5.8462694125752828</c:v>
                </c:pt>
                <c:pt idx="1">
                  <c:v>6.1466647271636257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3.8235833563412611</c:v>
                </c:pt>
                <c:pt idx="1">
                  <c:v>4.0862728078220361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1.80686240902291</c:v>
                </c:pt>
                <c:pt idx="1">
                  <c:v>1.8825244806792889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2.4130576405081081</c:v>
                </c:pt>
                <c:pt idx="1">
                  <c:v>2.8565950571707139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2.4624395227230802</c:v>
                </c:pt>
                <c:pt idx="1">
                  <c:v>7.6306419231328757</c:v>
                </c:pt>
                <c:pt idx="2">
                  <c:v>4.0862728078220361</c:v>
                </c:pt>
                <c:pt idx="3">
                  <c:v>1.8825244806792889</c:v>
                </c:pt>
                <c:pt idx="4">
                  <c:v>5.9153062716047726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7.9377322621114672</c:v>
                </c:pt>
                <c:pt idx="2">
                  <c:v>4.370294794937192</c:v>
                </c:pt>
                <c:pt idx="3">
                  <c:v>2.166042399085196</c:v>
                </c:pt>
                <c:pt idx="4">
                  <c:v>6.1382278754366961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1.405820499552473</c:v>
                </c:pt>
                <c:pt idx="1">
                  <c:v>1.465870951187747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4.9158809475787404</c:v>
                </c:pt>
                <c:pt idx="1">
                  <c:v>4.7530602707709484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5.5996331969359172</c:v>
                </c:pt>
                <c:pt idx="1">
                  <c:v>6.2195385568500416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4.8229285039492522</c:v>
                </c:pt>
                <c:pt idx="1">
                  <c:v>4.7190877478407574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4.6064783629906687</c:v>
                </c:pt>
                <c:pt idx="1">
                  <c:v>5.3400055630551888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7.42971337951042</c:v>
                </c:pt>
                <c:pt idx="1">
                  <c:v>8.1624129992752898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7.3681695188338709</c:v>
                </c:pt>
                <c:pt idx="1">
                  <c:v>8.1926204910404152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6.2319658967856189</c:v>
                </c:pt>
                <c:pt idx="1">
                  <c:v>6.798273368431583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2.639567141957373</c:v>
                </c:pt>
                <c:pt idx="1">
                  <c:v>2.4624395227230802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7.3467008907773268</c:v>
                </c:pt>
                <c:pt idx="1">
                  <c:v>6.10730574019823</c:v>
                </c:pt>
                <c:pt idx="2">
                  <c:v>6.4252255889180727</c:v>
                </c:pt>
                <c:pt idx="3">
                  <c:v>8.6315243618667026</c:v>
                </c:pt>
                <c:pt idx="4">
                  <c:v>8.8335437321511279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5.5074133957026294</c:v>
                </c:pt>
                <c:pt idx="2">
                  <c:v>6.045946619027581</c:v>
                </c:pt>
                <c:pt idx="3">
                  <c:v>8.2626349477245888</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503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RW5 | Lancashire &amp; South Cumbria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775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RW5 | Lancashire &amp; South Cumbria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214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RW5 | Lancashire &amp; South Cumbria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Lancashire &amp; South Cumbria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98901803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7131190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1186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522859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Lancashire &amp; South Cumbria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staff supported service users to make decisions about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offered support while waiting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0025513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096643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18072038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93690637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91451902"/>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3949674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0916963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439049543"/>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09614480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88572353"/>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5748592"/>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176773678"/>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225650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82962085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6400406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68056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90904391"/>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91347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065655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9927865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68580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40595335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50510662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506093983"/>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916305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728921944"/>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9903217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54924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417707150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30243177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0721426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3058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6377833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3969817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93024896"/>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8362236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92331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0080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7293645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7542418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556471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93334128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2233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69789754"/>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0072621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949697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886380525"/>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05683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827677950"/>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7753513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130127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1806787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80330398"/>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735081920"/>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4111458"/>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077624574"/>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00946425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97994679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645359340"/>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186066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283141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00682045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430039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978517368"/>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579563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185513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97903795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55401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67594383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26120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316546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6491844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276151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569598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91664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63507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66180824"/>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89988905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2398150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4264332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49555754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1008533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8068247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7614972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566405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9308216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8905682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853601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5568370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273833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3171014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84556361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2279209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732602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8884934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5811885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1691139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1967168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0608558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5636676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279619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822010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25513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0195208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803219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892892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8637232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6762573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716572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8174289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991696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9284833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9679860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70072782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2297291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95757916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2927564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3487057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81370935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276796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4463652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2121415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91247351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7807777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8975031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2032696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61675941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0309241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18934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1280661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5514044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9597271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5570899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9734042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0165959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833712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301513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21461246"/>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171530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550786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8254435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53477843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3212407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01465518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88273122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7429000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53631826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9052</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Lancashire &amp; South Cumbria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